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Gelasio" panose="020B0604020202020204" charset="0"/>
      <p:regular r:id="rId13"/>
    </p:embeddedFont>
    <p:embeddedFont>
      <p:font typeface="Lato" panose="020F0502020204030203" pitchFamily="3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8914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970156"/>
            <a:ext cx="7556421" cy="27760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800" dirty="0">
                <a:latin typeface="Gelasio" panose="020B0604020202020204" charset="0"/>
                <a:cs typeface="Gelasio" panose="020B0604020202020204" charset="0"/>
              </a:rPr>
              <a:t>Leetcode Java Debug Enhancer - Streamlined Debugging for Algorithm Problems</a:t>
            </a:r>
            <a:endParaRPr lang="en-US" sz="4450" dirty="0">
              <a:latin typeface="Gelasio" panose="020B0604020202020204" charset="0"/>
              <a:cs typeface="Gelasio" panose="020B060402020202020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08634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Welcome to our presentation on a novel Java-based debugging enhancer tailored for Leetcode algorithm problems. This tool streamlines debugging, handles I/O, and improves logging, simplifying the process of tackling challenging algorithms. Join us as we delve into its key features and implementation.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96923"/>
            <a:ext cx="103003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Achievements and Future Enhancements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259330"/>
            <a:ext cx="2173724" cy="1306949"/>
          </a:xfrm>
          <a:prstGeom prst="roundRect">
            <a:avLst>
              <a:gd name="adj" fmla="val 728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8224" y="2686050"/>
            <a:ext cx="1218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3194328" y="2486144"/>
            <a:ext cx="39589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Improved Debugging Efficiency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3194328" y="2976563"/>
            <a:ext cx="799016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Significantly reduced debugging time and effort for Leetcode algorithm problems.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3080861" y="3551039"/>
            <a:ext cx="10642402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93790" y="3679627"/>
            <a:ext cx="4347567" cy="1669852"/>
          </a:xfrm>
          <a:prstGeom prst="roundRect">
            <a:avLst>
              <a:gd name="adj" fmla="val 57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224" y="4287798"/>
            <a:ext cx="1583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368171" y="3906441"/>
            <a:ext cx="57557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Enhanced Code Clarity and Understandability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368171" y="4396859"/>
            <a:ext cx="824162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Improved code maintainability and readability through detailed logging and printing strategies.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5254704" y="5334238"/>
            <a:ext cx="8468558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1"/>
          <p:cNvSpPr/>
          <p:nvPr/>
        </p:nvSpPr>
        <p:spPr>
          <a:xfrm>
            <a:off x="793790" y="5462826"/>
            <a:ext cx="6521410" cy="1669852"/>
          </a:xfrm>
          <a:prstGeom prst="roundRect">
            <a:avLst>
              <a:gd name="adj" fmla="val 5705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2"/>
          <p:cNvSpPr/>
          <p:nvPr/>
        </p:nvSpPr>
        <p:spPr>
          <a:xfrm>
            <a:off x="1028224" y="6070997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7542014" y="568964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Expanded Feature Set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542014" y="6180058"/>
            <a:ext cx="606778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Plans for future enhancements include adding features like visualization tools and dynamic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174075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Debugging Leetcode Problems: The Challenges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Complex Logic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Leetcode algorithms often involve intricate logic and data structures, making debugging a time-consuming endeavor.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97584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Input/Output Handling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Handling diverse input formats and generating desired outputs effectively can pose a significant challenge.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31595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Limited Debugging Tools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Traditional debugging tools lack the specific features needed for effectively analyzing algorithms and their runtime behavior.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13584"/>
            <a:ext cx="119964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Objectives: Streamlining the Debugging Process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217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975836" y="5302687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521767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Streamline Debugging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0809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enhancer aims to simplify the debugging process by providing intuitive tools and features.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5217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5377101" y="5302687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5217676"/>
            <a:ext cx="283690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Efficient I/O Handling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70809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prioritize seamless input and output handling, supporting diverse formats for ease of use.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521767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9801344" y="5302687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5217676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Enhanced Logging and Printing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6062424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tool offers comprehensive logging and printing strategies to provide detailed diagnostics.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Solution Overview: Java-based Debugging Enhancer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We present a Java-based debugging enhancer specifically designed to address the challenges of debugging Leetcode algorithms. Our solution leverages key Java features and libraries for an optimal debugging experience.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1163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Architecture: Key Components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14624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EnhancerProcessor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19420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The core component responsible for processing input, executing algorithms, and generating outputs.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69356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06301" y="27037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InputHandler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19420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Handles parsing and validating input data from various sources, ensuring compatibility with algorithm requirements.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14624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OutputFormatter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Formats the output data generated by the algorithms into user-friendly and readable formats.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5107067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406301" y="534150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Logger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406301" y="5831919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Captures detailed logs of execution steps, function calls, and internal states for in-depth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1950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1405" y="3833574"/>
            <a:ext cx="12620149" cy="6798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Input/Output Customization: Flexible Configuration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405" y="4839653"/>
            <a:ext cx="543878" cy="54387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1405" y="5601057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Config Files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61405" y="6071473"/>
            <a:ext cx="4151709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Our enhancer supports customizable configuration files for defining input formats, output styles, and logging levels.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9345" y="4839653"/>
            <a:ext cx="543878" cy="54387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39345" y="5601057"/>
            <a:ext cx="2719507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Annotations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39345" y="6071473"/>
            <a:ext cx="4151709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Users can annotate their code with special tags to specify input/output parameters and desired formatting options.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7286" y="4839653"/>
            <a:ext cx="543878" cy="54387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286" y="5601057"/>
            <a:ext cx="3039904" cy="339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Command-Line Interface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9717286" y="6071473"/>
            <a:ext cx="4151709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A command-line interface allows users to easily modify settings and run algorithms with specific configurations.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5778" y="752475"/>
            <a:ext cx="7665244" cy="13204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15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Logging and Printing Strategies: Comprehensive Diagnostics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531173" y="2389703"/>
            <a:ext cx="22860" cy="5087303"/>
          </a:xfrm>
          <a:prstGeom prst="roundRect">
            <a:avLst>
              <a:gd name="adj" fmla="val 388130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757392" y="2853571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304955" y="2627352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474500" y="2706529"/>
            <a:ext cx="136208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7704415" y="2600920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Step-by-Step Logging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7704415" y="3057644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Log every step of the algorithm's execution, including variable values, function calls, and control flow transitions.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757392" y="4619744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8"/>
          <p:cNvSpPr/>
          <p:nvPr/>
        </p:nvSpPr>
        <p:spPr>
          <a:xfrm>
            <a:off x="6304955" y="4393525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Text 9"/>
          <p:cNvSpPr/>
          <p:nvPr/>
        </p:nvSpPr>
        <p:spPr>
          <a:xfrm>
            <a:off x="6454021" y="4472702"/>
            <a:ext cx="177046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7704415" y="4367093"/>
            <a:ext cx="2640568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Conditional Logging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7704415" y="4823817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Enable logging for specific code sections or conditions to focus on areas of interest and pinpoint potential issues.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6757392" y="6385917"/>
            <a:ext cx="739378" cy="22860"/>
          </a:xfrm>
          <a:prstGeom prst="roundRect">
            <a:avLst>
              <a:gd name="adj" fmla="val 388130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3"/>
          <p:cNvSpPr/>
          <p:nvPr/>
        </p:nvSpPr>
        <p:spPr>
          <a:xfrm>
            <a:off x="6304955" y="6159698"/>
            <a:ext cx="475298" cy="475298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455093" y="6238875"/>
            <a:ext cx="174903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7704415" y="6133267"/>
            <a:ext cx="3519607" cy="330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Customizable Output Formats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7704415" y="6589990"/>
            <a:ext cx="6186607" cy="6757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Output data in various formats like plain text, JSON, or XML, depending on user preferences and analysis needs.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Addressing Implementation Challenges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95128" y="2540794"/>
            <a:ext cx="324969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Performance Optimization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7695128" y="301835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Balancing logging and performance is crucial to avoid slowing down algorithm execution.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695128" y="4307919"/>
            <a:ext cx="5374124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Error Handling and Exception Management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7695128" y="4785479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Implementing robust error handling mechanisms to gracefully handle unexpected input or algorithm exceptions.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695128" y="6075045"/>
            <a:ext cx="4698682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Code Maintainability and Extensibility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7695128" y="6552605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Ensuring the codebase is well-structured and extensible for future enhancements and algorithm updates.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95217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Testing and Validation Methodologies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3475" y="2959179"/>
            <a:ext cx="12180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5428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Unit Testing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33236"/>
            <a:ext cx="82331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Thorough testing of individual components like InputHandler and OutputFormatter.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75140" y="4469249"/>
            <a:ext cx="158353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Integration Testing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Validating the integration of different components, ensuring seamless interaction between modules.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CECEC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76092" y="6195774"/>
            <a:ext cx="156448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5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End-to-End Testing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Testing the entire system from input to output, simulating real-world usage scenarios.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607</Words>
  <Application>Microsoft Office PowerPoint</Application>
  <PresentationFormat>Custom</PresentationFormat>
  <Paragraphs>84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Gelasio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Sindhura Patel Shankeshi</cp:lastModifiedBy>
  <cp:revision>2</cp:revision>
  <dcterms:created xsi:type="dcterms:W3CDTF">2024-12-10T04:28:14Z</dcterms:created>
  <dcterms:modified xsi:type="dcterms:W3CDTF">2024-12-10T05:01:58Z</dcterms:modified>
</cp:coreProperties>
</file>